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16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18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2T20:28:45.906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1 78 24575,'1'-1'0,"-1"0"0,1 0 0,0 0 0,-1 0 0,1 0 0,0 0 0,0 0 0,0 1 0,0-1 0,0 0 0,0 0 0,0 1 0,0-1 0,0 1 0,0-1 0,1 1 0,-1 0 0,0-1 0,2 1 0,0-1 0,51-16 0,2 4 0,-1 1 0,2 3 0,-1 3 0,78 0 0,269 8 0,-385-1 0,1 1 0,-1 1 0,0 1 0,29 10 0,14 2 0,-26-8-341,0-1 0,0-2-1,53 1 1,-76-6-6485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2T20:28:58.389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1 35 24575,'1'-1'0,"-1"0"0,1 0 0,0 1 0,0-1 0,0 0 0,-1 0 0,1 1 0,0-1 0,0 1 0,0-1 0,0 1 0,0-1 0,0 1 0,0-1 0,1 1 0,-1 0 0,0 0 0,0 0 0,2-1 0,0 1 0,32-8 0,1 2 0,52-2 0,77 7 0,-105 1 0,101 0 0,219 3 0,-1 26 0,-298-16 0,-28-4 0,1-2 0,69-1 0,-105-4-1365,-11 0-5461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3-02T20:29:16.298"/>
    </inkml:context>
    <inkml:brush xml:id="br0">
      <inkml:brushProperty name="width" value="0.035" units="cm"/>
      <inkml:brushProperty name="height" value="0.035" units="cm"/>
      <inkml:brushProperty name="color" value="#008C3A"/>
    </inkml:brush>
  </inkml:definitions>
  <inkml:trace contextRef="#ctx0" brushRef="#br0">1 211 24575,'182'-54'0,"2"7"0,2 9 0,2 8 0,357-11 0,78 43 0,-611-1 0,1 0 0,-1 1 0,1 1 0,-1 0 0,0 1 0,18 8 0,-13-5 0,33 8 0,376 47 0,-379-57 0,281 14-1365,-310-20-5461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1.png>
</file>

<file path=ppt/media/image8.png>
</file>

<file path=ppt/media/image81.png>
</file>

<file path=ppt/media/image9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8C23D3-C207-48A1-84A6-598567DDCC09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E7565-2B72-40BF-BD01-AAA75FB17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30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E7565-2B72-40BF-BD01-AAA75FB174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766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E7565-2B72-40BF-BD01-AAA75FB174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06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E7565-2B72-40BF-BD01-AAA75FB174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16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E7565-2B72-40BF-BD01-AAA75FB174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E7565-2B72-40BF-BD01-AAA75FB174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26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19C4E-CC66-A283-AB47-697FAD0AE2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63800-496C-946C-1ADF-030F4F75C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8BECCC-1704-D619-99DC-3B38D99A6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EC789-A05F-2F88-E333-F7D354CE4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9577C-952F-604E-983A-5FC8F620B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10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9AF2-2768-F84E-5144-7E02121A8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5B4322-A964-0598-D1DB-54A850F4A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A6107-3F4F-336C-236E-AA55CA9F5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B9634-36F2-BD81-DAB8-ECDB094CF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21532-D85D-7644-0E12-E095900F2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490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45141F-A8D9-3C1A-9053-90F52C83B0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D99D57-A0AE-BB4C-0331-A9F00E7AC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FF7AD-A367-62D0-6B1D-F77DBCC7B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B7116-2A48-46CE-008B-AED7885C2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5AF31-410F-5700-8C0F-42C31E73C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106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C2C44-2B24-E66D-F005-A6EB7E25E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7CC1B-EBA7-66E0-20F3-C85A359C5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8FFDD-EA31-A68F-F251-C5D3AB90C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CECEC-17EF-188D-9A1A-BA36D042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8F2DA-DF18-2F65-A4B2-081081C4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18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36B8C-B8D9-1CF5-A7AD-A3E8586C0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5A9A2-B043-9348-E40A-0B73530DB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4C239-EC41-796A-2391-0D9BA74C3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B4C81-40C1-2891-AD7F-49941E520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7D8A4-D59D-833A-983A-5CAF0026B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48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EA19-ED3C-8E6F-E30A-B98774AA0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BD0A9-58B9-FC97-3321-D247722AB6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EF0B8-1060-D4D5-8877-8C98609C8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84D59-7C55-A8AF-6B53-97FD8D156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03EE1-7E19-50E5-F11A-96C8AC82A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621F9-B866-C482-6739-904F539C5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134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E102A-CFF2-9FF7-7929-7DE1B73E4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95AC6-262E-74A3-232F-60AF42DD1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2BA116-6F6C-0995-11C7-4273B8854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F2473B-E8A6-FA96-68C3-D4AA386ACC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71832-D83C-CD83-C866-B7C22D487A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20D97B-5C98-234F-42D4-4865F4388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FBB615-E955-1733-AE33-4EAD3EC84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EEEF77-C3FB-F322-B750-6E969AC25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972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AB35F-2470-F39E-EE8B-320C24070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5331E3-60C9-2C4D-A127-58A7AAC0E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86B9DE-0D51-5D1D-3F4D-1297B1C3F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F8D86-46A1-A189-F21A-FB875AC79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651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96CAB6-A44F-C086-E063-057D29998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E81389-3BC5-F41E-DA15-5D8B8C364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AB7059-13E5-4835-47C2-F39EA67C0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013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F958B-90DE-4012-CEA7-193B89935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7D96B-54A5-A5C2-EE54-1C943B5E0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3FE9AB-03B2-FF20-FB48-631C1CE201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D9ADE-797B-F17A-1C01-8BD28472C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57E3B-613B-AD74-E490-A581F6CE9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A469CE-E053-B5C5-AB73-418848CB2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39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719B8-DC0C-F095-1BA4-BF4BC5770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473F87-A34B-9931-9E97-40307E08F1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763CA0-659C-84D4-E840-2979D54DB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237658-6C7A-71AC-1316-831176443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1F214-9055-BB7E-C38D-2E423ED97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E8DEE-2D78-3CDC-56CC-C85E5FEA2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39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B7D0A7-7DAB-86AD-4BE5-2410BCA9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939DC-3BA1-05A9-7FA4-82A580E81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CCCFF-DB73-B3AE-384C-D214D602D0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A9389-AA14-46BE-BA12-30BE7FDB0D4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A3814-3A23-1A4F-1096-B071C6EFD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77D27-CA3A-F6D2-3023-A3FE4259D6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8E0C31-2C6A-47AC-BF99-C2862387D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36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98" Type="http://schemas.openxmlformats.org/officeDocument/2006/relationships/image" Target="../media/image92.png"/><Relationship Id="rId3" Type="http://schemas.openxmlformats.org/officeDocument/2006/relationships/image" Target="../media/image10.png"/><Relationship Id="rId76" Type="http://schemas.openxmlformats.org/officeDocument/2006/relationships/image" Target="../media/image8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customXml" Target="../ink/ink1.xml"/><Relationship Id="rId57" Type="http://schemas.openxmlformats.org/officeDocument/2006/relationships/customXml" Target="../ink/ink2.xml"/><Relationship Id="rId4" Type="http://schemas.openxmlformats.org/officeDocument/2006/relationships/image" Target="../media/image11.png"/><Relationship Id="rId56" Type="http://schemas.openxmlformats.org/officeDocument/2006/relationships/image" Target="../media/image71.png"/><Relationship Id="rId77" Type="http://schemas.openxmlformats.org/officeDocument/2006/relationships/customXml" Target="../ink/ink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4C40D-99A5-B7BB-AD86-50638B6DD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Plastic Tap R8 v. </a:t>
            </a:r>
            <a:r>
              <a:rPr lang="en-US" dirty="0" err="1"/>
              <a:t>FlexTap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7D509E-C306-AC31-6572-49754E0199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Resonance testing</a:t>
            </a:r>
          </a:p>
        </p:txBody>
      </p:sp>
    </p:spTree>
    <p:extLst>
      <p:ext uri="{BB962C8B-B14F-4D97-AF65-F5344CB8AC3E}">
        <p14:creationId xmlns:p14="http://schemas.microsoft.com/office/powerpoint/2010/main" val="1739204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47985-DA07-84B2-DE0E-8DC5A0AD1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690" y="88442"/>
            <a:ext cx="10515600" cy="576746"/>
          </a:xfrm>
        </p:spPr>
        <p:txBody>
          <a:bodyPr>
            <a:normAutofit fontScale="90000"/>
          </a:bodyPr>
          <a:lstStyle/>
          <a:p>
            <a:r>
              <a:rPr lang="en-US" dirty="0"/>
              <a:t>Belt Shaper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9ED864-6B00-6A95-A344-AC27271392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90" y="668183"/>
            <a:ext cx="4365638" cy="61013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C72C73-31AE-7CF8-5555-1E7F030D1602}"/>
              </a:ext>
            </a:extLst>
          </p:cNvPr>
          <p:cNvSpPr txBox="1"/>
          <p:nvPr/>
        </p:nvSpPr>
        <p:spPr>
          <a:xfrm>
            <a:off x="176601" y="2256567"/>
            <a:ext cx="784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Plastic Tap R8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BF506F-1138-6EC6-DBBE-16E827E7E683}"/>
              </a:ext>
            </a:extLst>
          </p:cNvPr>
          <p:cNvSpPr txBox="1"/>
          <p:nvPr/>
        </p:nvSpPr>
        <p:spPr>
          <a:xfrm>
            <a:off x="5123061" y="2189851"/>
            <a:ext cx="89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FlexTap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559C93E-86F0-07A5-1C1B-43FFC3826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9487" y="555303"/>
            <a:ext cx="4307981" cy="602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427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6C6F3-E596-2506-64DF-94F172BA1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560" y="-258863"/>
            <a:ext cx="10515600" cy="1094775"/>
          </a:xfrm>
        </p:spPr>
        <p:txBody>
          <a:bodyPr/>
          <a:lstStyle/>
          <a:p>
            <a:r>
              <a:rPr lang="en-US" dirty="0"/>
              <a:t>Input shaper 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3A4ED2-D6C0-573A-4D2E-728A1AECD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80" y="44466"/>
            <a:ext cx="4823150" cy="674078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EA0C0C-507A-447B-3430-D3F37353DDCF}"/>
              </a:ext>
            </a:extLst>
          </p:cNvPr>
          <p:cNvSpPr txBox="1"/>
          <p:nvPr/>
        </p:nvSpPr>
        <p:spPr>
          <a:xfrm>
            <a:off x="176601" y="2256567"/>
            <a:ext cx="784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Plastic Tap R8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D02AC3-C2FB-2D08-1790-2C2BA410F67B}"/>
              </a:ext>
            </a:extLst>
          </p:cNvPr>
          <p:cNvSpPr txBox="1"/>
          <p:nvPr/>
        </p:nvSpPr>
        <p:spPr>
          <a:xfrm>
            <a:off x="5418703" y="2071901"/>
            <a:ext cx="89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FlexTap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0406EF-A878-8D97-949A-DB7B5A881A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37566" y="-187302"/>
            <a:ext cx="4948421" cy="691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349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FDDBD-C1B5-25F2-EE24-8FD6CDEA5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369" y="66866"/>
            <a:ext cx="10515600" cy="714102"/>
          </a:xfrm>
        </p:spPr>
        <p:txBody>
          <a:bodyPr/>
          <a:lstStyle/>
          <a:p>
            <a:r>
              <a:rPr lang="en-US" dirty="0"/>
              <a:t>Input shaper 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531493-5E5C-375D-B487-AF5145CCAE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98" y="753145"/>
            <a:ext cx="4271149" cy="596931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615376-1E2D-5C85-CE9F-F9347EE71189}"/>
              </a:ext>
            </a:extLst>
          </p:cNvPr>
          <p:cNvSpPr txBox="1"/>
          <p:nvPr/>
        </p:nvSpPr>
        <p:spPr>
          <a:xfrm>
            <a:off x="176601" y="2256567"/>
            <a:ext cx="784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Plastic Tap R8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9CDDB8-EC83-7DC9-FDC6-5AC51D6F060D}"/>
              </a:ext>
            </a:extLst>
          </p:cNvPr>
          <p:cNvSpPr txBox="1"/>
          <p:nvPr/>
        </p:nvSpPr>
        <p:spPr>
          <a:xfrm>
            <a:off x="5402651" y="2256567"/>
            <a:ext cx="89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FlexTap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F75A2D-2943-557B-4B4D-6EDCD2475D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38601" y="800295"/>
            <a:ext cx="4237413" cy="592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189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C907457-8AA6-6F3E-275F-AF6D47254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30361" y="1437009"/>
            <a:ext cx="6179953" cy="51205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0165C2-9763-47BE-4E59-A580A2B6A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351"/>
            <a:ext cx="10515600" cy="1325563"/>
          </a:xfrm>
        </p:spPr>
        <p:txBody>
          <a:bodyPr/>
          <a:lstStyle/>
          <a:p>
            <a:r>
              <a:rPr lang="en-US" dirty="0"/>
              <a:t>Vibrations Calibration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D511EC-1C87-28D8-BC89-6C00156BDF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22" y="1467750"/>
            <a:ext cx="6179953" cy="512053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5052E1-B9C0-66C0-DFFF-142572D47CFB}"/>
              </a:ext>
            </a:extLst>
          </p:cNvPr>
          <p:cNvSpPr txBox="1"/>
          <p:nvPr/>
        </p:nvSpPr>
        <p:spPr>
          <a:xfrm>
            <a:off x="176601" y="2256567"/>
            <a:ext cx="784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Plastic Tap R8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225EA0-D51F-23A2-7C7A-35E59ECAA9AF}"/>
              </a:ext>
            </a:extLst>
          </p:cNvPr>
          <p:cNvSpPr txBox="1"/>
          <p:nvPr/>
        </p:nvSpPr>
        <p:spPr>
          <a:xfrm>
            <a:off x="5421562" y="2140369"/>
            <a:ext cx="89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FlexTap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014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D1283-8CC3-F4D5-4797-FC5C44098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7129"/>
            <a:ext cx="10515600" cy="718027"/>
          </a:xfrm>
        </p:spPr>
        <p:txBody>
          <a:bodyPr/>
          <a:lstStyle/>
          <a:p>
            <a:r>
              <a:rPr lang="en-US" dirty="0"/>
              <a:t>Probe accuracy samples=50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69353F-CEDB-D98B-5915-7DD061D58C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8529" y="1032297"/>
            <a:ext cx="5543550" cy="19526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37558-6797-A2EE-14C2-E28B111A01D7}"/>
              </a:ext>
            </a:extLst>
          </p:cNvPr>
          <p:cNvSpPr txBox="1"/>
          <p:nvPr/>
        </p:nvSpPr>
        <p:spPr>
          <a:xfrm>
            <a:off x="6659815" y="160118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#1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197835-C6D8-11B3-48C3-2B2B58DBC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529" y="3055562"/>
            <a:ext cx="5486400" cy="20002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4B8E31F-4D14-4A91-94A7-DE9BFCDB36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004" y="5055812"/>
            <a:ext cx="5495925" cy="20669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AC7511-D668-14F7-67D4-1B0E16DB8F95}"/>
              </a:ext>
            </a:extLst>
          </p:cNvPr>
          <p:cNvSpPr txBox="1"/>
          <p:nvPr/>
        </p:nvSpPr>
        <p:spPr>
          <a:xfrm>
            <a:off x="6498258" y="308220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#2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6BA67D-854E-09F5-64B8-E3E14B2C43A7}"/>
              </a:ext>
            </a:extLst>
          </p:cNvPr>
          <p:cNvSpPr txBox="1"/>
          <p:nvPr/>
        </p:nvSpPr>
        <p:spPr>
          <a:xfrm>
            <a:off x="6498258" y="5171789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#3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142C2CBE-523D-DCB6-5D7C-0BB0548362FB}"/>
                  </a:ext>
                </a:extLst>
              </p14:cNvPr>
              <p14:cNvContentPartPr/>
              <p14:nvPr/>
            </p14:nvContentPartPr>
            <p14:xfrm>
              <a:off x="3300041" y="4755733"/>
              <a:ext cx="441360" cy="2844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142C2CBE-523D-DCB6-5D7C-0BB0548362FB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3293921" y="4749613"/>
                <a:ext cx="45360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FA6689AB-1FE8-8FE8-74EF-29D5D08E4AF2}"/>
                  </a:ext>
                </a:extLst>
              </p14:cNvPr>
              <p14:cNvContentPartPr/>
              <p14:nvPr/>
            </p14:nvContentPartPr>
            <p14:xfrm>
              <a:off x="3264761" y="6757067"/>
              <a:ext cx="599400" cy="259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FA6689AB-1FE8-8FE8-74EF-29D5D08E4AF2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3258641" y="6750947"/>
                <a:ext cx="61164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9AB31E61-A546-012B-E83D-7EBF872477E8}"/>
                  </a:ext>
                </a:extLst>
              </p14:cNvPr>
              <p14:cNvContentPartPr/>
              <p14:nvPr/>
            </p14:nvContentPartPr>
            <p14:xfrm>
              <a:off x="6063041" y="724547"/>
              <a:ext cx="1043640" cy="759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9AB31E61-A546-012B-E83D-7EBF872477E8}"/>
                  </a:ext>
                </a:extLst>
              </p:cNvPr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6056921" y="718427"/>
                <a:ext cx="1055880" cy="8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0090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2699</TotalTime>
  <Words>53</Words>
  <Application>Microsoft Office PowerPoint</Application>
  <PresentationFormat>Widescreen</PresentationFormat>
  <Paragraphs>23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Plastic Tap R8 v. FlexTap</vt:lpstr>
      <vt:lpstr>Belt Shaper</vt:lpstr>
      <vt:lpstr>Input shaper X</vt:lpstr>
      <vt:lpstr>Input shaper Y</vt:lpstr>
      <vt:lpstr>Vibrations Calibration</vt:lpstr>
      <vt:lpstr>Probe accuracy samples=50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Plastic Tap R8 v. FlexTap</dc:title>
  <dc:creator>Vincent Wall</dc:creator>
  <cp:lastModifiedBy>Vincent Wall</cp:lastModifiedBy>
  <cp:revision>5</cp:revision>
  <dcterms:created xsi:type="dcterms:W3CDTF">2024-03-01T16:05:09Z</dcterms:created>
  <dcterms:modified xsi:type="dcterms:W3CDTF">2024-04-02T15:46:20Z</dcterms:modified>
</cp:coreProperties>
</file>

<file path=docProps/thumbnail.jpeg>
</file>